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622" y="-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887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754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733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2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879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833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46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20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0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408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E4E46-A11E-4EDB-9AEE-C13D524EBA9B}" type="datetimeFigureOut">
              <a:rPr lang="ru-RU" smtClean="0"/>
              <a:t>25.02.2020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EF2AB-AD96-4A2B-B176-57565675BC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31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107504"/>
            <a:ext cx="4800600" cy="74108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3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</p:spPr>
      </p:pic>
    </p:spTree>
    <p:extLst>
      <p:ext uri="{BB962C8B-B14F-4D97-AF65-F5344CB8AC3E}">
        <p14:creationId xmlns:p14="http://schemas.microsoft.com/office/powerpoint/2010/main" val="3673633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</p:spPr>
      </p:pic>
    </p:spTree>
    <p:extLst>
      <p:ext uri="{BB962C8B-B14F-4D97-AF65-F5344CB8AC3E}">
        <p14:creationId xmlns:p14="http://schemas.microsoft.com/office/powerpoint/2010/main" val="1168489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</p:spPr>
      </p:pic>
    </p:spTree>
    <p:extLst>
      <p:ext uri="{BB962C8B-B14F-4D97-AF65-F5344CB8AC3E}">
        <p14:creationId xmlns:p14="http://schemas.microsoft.com/office/powerpoint/2010/main" val="399797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34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240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995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14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088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7999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029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55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4</cp:revision>
  <cp:lastPrinted>2018-11-28T10:00:02Z</cp:lastPrinted>
  <dcterms:created xsi:type="dcterms:W3CDTF">2015-11-19T12:21:29Z</dcterms:created>
  <dcterms:modified xsi:type="dcterms:W3CDTF">2020-02-25T14:47:09Z</dcterms:modified>
</cp:coreProperties>
</file>